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C97B-651D-40E7-B8B3-D92B3FBBE1D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2C4-5729-4C46-85DF-7ACFF1F8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0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C97B-651D-40E7-B8B3-D92B3FBBE1D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2C4-5729-4C46-85DF-7ACFF1F8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6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C97B-651D-40E7-B8B3-D92B3FBBE1D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2C4-5729-4C46-85DF-7ACFF1F8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C97B-651D-40E7-B8B3-D92B3FBBE1D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2C4-5729-4C46-85DF-7ACFF1F8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4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C97B-651D-40E7-B8B3-D92B3FBBE1D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2C4-5729-4C46-85DF-7ACFF1F8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9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C97B-651D-40E7-B8B3-D92B3FBBE1D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2C4-5729-4C46-85DF-7ACFF1F8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4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C97B-651D-40E7-B8B3-D92B3FBBE1D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2C4-5729-4C46-85DF-7ACFF1F8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7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C97B-651D-40E7-B8B3-D92B3FBBE1D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2C4-5729-4C46-85DF-7ACFF1F8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6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C97B-651D-40E7-B8B3-D92B3FBBE1D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2C4-5729-4C46-85DF-7ACFF1F8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0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C97B-651D-40E7-B8B3-D92B3FBBE1D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2C4-5729-4C46-85DF-7ACFF1F8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9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C97B-651D-40E7-B8B3-D92B3FBBE1D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2C4-5729-4C46-85DF-7ACFF1F8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7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DC97B-651D-40E7-B8B3-D92B3FBBE1D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552C4-5729-4C46-85DF-7ACFF1F8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Body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Multi-celled organisms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96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842971"/>
              </p:ext>
            </p:extLst>
          </p:nvPr>
        </p:nvGraphicFramePr>
        <p:xfrm>
          <a:off x="838200" y="206829"/>
          <a:ext cx="10515600" cy="5565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914"/>
                <a:gridCol w="4811486"/>
                <a:gridCol w="3505200"/>
              </a:tblGrid>
              <a:tr h="522928"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Organs</a:t>
                      </a:r>
                      <a:r>
                        <a:rPr lang="en-US" baseline="0" dirty="0" smtClean="0"/>
                        <a:t> involved</a:t>
                      </a:r>
                      <a:endParaRPr lang="en-US" dirty="0"/>
                    </a:p>
                  </a:txBody>
                  <a:tcPr/>
                </a:tc>
              </a:tr>
              <a:tr h="1289411">
                <a:tc>
                  <a:txBody>
                    <a:bodyPr/>
                    <a:lstStyle/>
                    <a:p>
                      <a:r>
                        <a:rPr lang="en-US" dirty="0" smtClean="0"/>
                        <a:t>Excretory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 wastes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Kidneys (remove urine)</a:t>
                      </a:r>
                    </a:p>
                    <a:p>
                      <a:r>
                        <a:rPr lang="en-US" dirty="0" smtClean="0"/>
                        <a:t>Lungs (remove CO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Sweat</a:t>
                      </a:r>
                      <a:r>
                        <a:rPr lang="en-US" baseline="0" dirty="0" smtClean="0"/>
                        <a:t> glands (remove heat)</a:t>
                      </a:r>
                      <a:endParaRPr lang="en-US" dirty="0"/>
                    </a:p>
                  </a:txBody>
                  <a:tcPr/>
                </a:tc>
              </a:tr>
              <a:tr h="522928">
                <a:tc>
                  <a:txBody>
                    <a:bodyPr/>
                    <a:lstStyle/>
                    <a:p>
                      <a:r>
                        <a:rPr lang="en-US" dirty="0" smtClean="0"/>
                        <a:t>Respiratory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Gas exchange (O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in, CO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out)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Lungs</a:t>
                      </a:r>
                      <a:endParaRPr lang="en-US" dirty="0"/>
                    </a:p>
                  </a:txBody>
                  <a:tcPr/>
                </a:tc>
              </a:tr>
              <a:tr h="902587">
                <a:tc>
                  <a:txBody>
                    <a:bodyPr/>
                    <a:lstStyle/>
                    <a:p>
                      <a:r>
                        <a:rPr lang="en-US" dirty="0" smtClean="0"/>
                        <a:t>Nervous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Controls body functions </a:t>
                      </a:r>
                    </a:p>
                    <a:p>
                      <a:r>
                        <a:rPr lang="en-US" dirty="0" smtClean="0"/>
                        <a:t>(thoughts,</a:t>
                      </a:r>
                      <a:r>
                        <a:rPr lang="en-US" baseline="0" dirty="0" smtClean="0"/>
                        <a:t> feelings, emotions, movement…)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Brain, spinal cord, nerves</a:t>
                      </a:r>
                      <a:endParaRPr lang="en-US" dirty="0"/>
                    </a:p>
                  </a:txBody>
                  <a:tcPr/>
                </a:tc>
              </a:tr>
              <a:tr h="902587">
                <a:tc>
                  <a:txBody>
                    <a:bodyPr/>
                    <a:lstStyle/>
                    <a:p>
                      <a:r>
                        <a:rPr lang="en-US" dirty="0" smtClean="0"/>
                        <a:t>Circulatory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Transports food, 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and wastes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Blood, veins, arteries, capillaries, heart</a:t>
                      </a:r>
                      <a:endParaRPr lang="en-US" dirty="0"/>
                    </a:p>
                  </a:txBody>
                  <a:tcPr/>
                </a:tc>
              </a:tr>
              <a:tr h="522928">
                <a:tc>
                  <a:txBody>
                    <a:bodyPr/>
                    <a:lstStyle/>
                    <a:p>
                      <a:r>
                        <a:rPr lang="en-US" dirty="0" smtClean="0"/>
                        <a:t>Lymphatic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Removing</a:t>
                      </a:r>
                      <a:r>
                        <a:rPr lang="en-US" baseline="0" dirty="0" smtClean="0"/>
                        <a:t> excess water, cell debris, and wastes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Lymph,</a:t>
                      </a:r>
                      <a:r>
                        <a:rPr lang="en-US" baseline="0" dirty="0" smtClean="0"/>
                        <a:t> lymph vessels, lymph nodes</a:t>
                      </a:r>
                      <a:endParaRPr lang="en-US" dirty="0"/>
                    </a:p>
                  </a:txBody>
                  <a:tcPr/>
                </a:tc>
              </a:tr>
              <a:tr h="902587">
                <a:tc>
                  <a:txBody>
                    <a:bodyPr/>
                    <a:lstStyle/>
                    <a:p>
                      <a:r>
                        <a:rPr lang="en-US" dirty="0" smtClean="0"/>
                        <a:t>Skeletal</a:t>
                      </a:r>
                      <a:r>
                        <a:rPr lang="en-US" baseline="0" dirty="0" smtClean="0"/>
                        <a:t> / muscle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</a:t>
                      </a:r>
                      <a:r>
                        <a:rPr lang="en-US" baseline="0" dirty="0" smtClean="0"/>
                        <a:t>, support, movement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Bones, muscles, and connective tissues (ligaments and tendons)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74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112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Body systems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systems</dc:title>
  <dc:creator>Tammy Morgan</dc:creator>
  <cp:lastModifiedBy>Tammy Morgan</cp:lastModifiedBy>
  <cp:revision>2</cp:revision>
  <cp:lastPrinted>2017-12-18T19:12:23Z</cp:lastPrinted>
  <dcterms:created xsi:type="dcterms:W3CDTF">2017-12-18T18:36:54Z</dcterms:created>
  <dcterms:modified xsi:type="dcterms:W3CDTF">2017-12-18T19:49:41Z</dcterms:modified>
</cp:coreProperties>
</file>